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64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747"/>
    <a:srgbClr val="182C50"/>
    <a:srgbClr val="111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D3D0-716E-42E3-AD87-B781AA926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278AB-D0AA-4DA1-83A7-B14E1A40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9FA2-92D2-4A84-9453-BDD195B6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4EFF0-061A-4474-893C-7212C174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F0A3C-6007-41D5-94D9-CB60E618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68D0-0339-4CE9-9F3C-DE1EB3A1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CB152-C9E5-4119-9B59-BCE4A13B6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F19EC-3ECB-4DF6-9184-9A4FEFEE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A7647-E9EE-46D5-88AF-EDD81566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640BA-4911-4450-BDCC-DBEAE61B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9DA33-1365-40F4-A521-52D4A8466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5E8B6-E23D-465F-9B30-F8B4D8AB3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59951-EB65-4EE5-83BD-D2F1AD0C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A07C8-F381-4348-8D3A-A580C517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EB4AB-A168-4624-82E7-B8CF77F7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CEA8-6258-4C22-BA5E-886D93C8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5AA88-D88D-4FB5-AE4C-35AF6DC0D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143A4-A735-4567-8CB7-005F861D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CB53-807C-49EE-8F58-3A4E8886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7BEB4-96B5-4143-B0BE-F63249D2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A985-CAFF-4B21-B1BB-4368801F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EB74C-CD88-4F8B-92B6-8BE7B1E76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50DBB-0233-466C-83ED-A958663E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87E1E-3E29-44D4-9E94-C37D1D8C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6827-FACB-4754-B979-0B1ED2AE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3A2D-36FF-4B8E-904F-5E645455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15742-DDFD-42EB-A5CA-D5E7428B7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A193D-9A10-4D50-90ED-9B8160001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F6908-3FBC-4A86-A7CC-780F7483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53DDB-720C-4DE3-86D5-F16AA9BF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CC4F6-2261-4353-8F97-8076F327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0565-A31C-4363-8B84-F1114C66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60487-ECC7-495F-9752-50AF17A3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D24AC-0638-4DCD-9A60-D13AC529A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B33C8-9502-4B26-85D4-7FC959211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E8115-D49D-48E3-9B86-F61C42816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48C4F-D648-49D8-AEF7-8F01984E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41D44-2442-4289-93AE-57F97C09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500E6-35DC-476C-BCA8-48EC7498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6464-A7F0-44E0-85B1-C192383B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FA5FB-D815-402D-95DB-17E31700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1FD46-8E93-4ABC-AB86-B7694016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B3BDB-D228-491C-98B7-55FBB760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98A8B-7490-4D92-9CA1-7CBC0EE2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C26ED-0561-4A7C-9C95-6887D1C5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672E9-EA12-4311-8D41-BD96913F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733B-86E4-41B6-8C51-5EEA902B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FE58-985C-4138-823A-384D4461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06B69-2293-4615-BBEA-203982316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8395-9641-4A6A-9982-FF3B2475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B3D77-8C64-47B2-9152-5396AB09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CA40E-7E49-404D-B23F-332B34E6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4FD8-27E4-4E3B-B534-207B348E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33317-DC07-43D9-ADFE-7573CA6EF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DD709-CED5-4C61-B03D-E9517687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D01F4-DE96-4FCF-9D9F-5FCE7D09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EFEC2-5377-4152-A685-EC3E8DE6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DC494-0F2F-4335-8CBE-C7159DA1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D4800-2505-46C0-98DD-4225C322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042E5-028A-4ECA-9ED9-06547339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40F1C-C3A0-4590-AB83-5ACA3509D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7B5D-4FD9-49A5-B20B-F2656556158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08D11-3260-4676-8AB1-63670F691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36E8-D7FB-4F5C-9E83-CFC8ED95E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699F-A533-479F-824F-9D7D7A2DC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7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EED4-C3DA-4F82-BAA9-E3428BE9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963" y="4037838"/>
            <a:ext cx="8204200" cy="1117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Title 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14053" y="5291906"/>
            <a:ext cx="297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Author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1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15709" y="5261207"/>
            <a:ext cx="531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Author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2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4054" y="5784427"/>
            <a:ext cx="297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Univ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logo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94943" y="5744237"/>
            <a:ext cx="297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Univ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logo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b="63152"/>
          <a:stretch/>
        </p:blipFill>
        <p:spPr>
          <a:xfrm>
            <a:off x="0" y="8891"/>
            <a:ext cx="12191996" cy="33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8E87-9026-4501-9D77-182A5069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6" y="193964"/>
            <a:ext cx="9601200" cy="132556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1F91-FD8F-4B33-825B-E09EC87C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32" y="1797347"/>
            <a:ext cx="10940041" cy="456650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Context1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Context2</a:t>
            </a:r>
            <a:endParaRPr lang="en-US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940822" y="193964"/>
            <a:ext cx="1093766" cy="1099127"/>
          </a:xfrm>
          <a:prstGeom prst="ellipse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6809211" y="-3156830"/>
            <a:ext cx="143767" cy="91440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034587" y="175635"/>
            <a:ext cx="212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134747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62F6-47F1-40AA-A26D-AA200FE4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1756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ED56-0BF3-47E9-ABBB-D970D42A5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09" y="2066966"/>
            <a:ext cx="10450286" cy="3934506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Problematic 1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 2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6809211" y="-3156830"/>
            <a:ext cx="143767" cy="91440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662397" y="203776"/>
            <a:ext cx="1093766" cy="1099127"/>
          </a:xfrm>
          <a:prstGeom prst="ellipse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672985" y="175635"/>
            <a:ext cx="248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55729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0803-9B15-4AD7-B02D-F6F9D0E8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4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Theoretical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backround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A2BD5-ECBA-41DF-BC86-B46AE829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891" y="3452420"/>
            <a:ext cx="10515600" cy="39345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870806" y="161737"/>
            <a:ext cx="1093766" cy="1099127"/>
          </a:xfrm>
          <a:prstGeom prst="ellipse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881394" y="133596"/>
            <a:ext cx="248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7141720" y="-3177745"/>
            <a:ext cx="143767" cy="91440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CFED56-0BF3-47E9-ABBB-D970D42A5DD5}"/>
              </a:ext>
            </a:extLst>
          </p:cNvPr>
          <p:cNvSpPr txBox="1">
            <a:spLocks/>
          </p:cNvSpPr>
          <p:nvPr/>
        </p:nvSpPr>
        <p:spPr>
          <a:xfrm>
            <a:off x="1002809" y="2066966"/>
            <a:ext cx="10450286" cy="393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heory 1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64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BC02-D99D-46B3-9788-5F138787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91" y="9009"/>
            <a:ext cx="9307286" cy="143596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69AA-0D48-4EB5-A360-AF2268198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8" y="1945699"/>
            <a:ext cx="1056673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870806" y="161737"/>
            <a:ext cx="1093766" cy="1099127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81394" y="133596"/>
            <a:ext cx="248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7141720" y="-3177745"/>
            <a:ext cx="143767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BC02-D99D-46B3-9788-5F138787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91" y="9009"/>
            <a:ext cx="9307286" cy="143596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69AA-0D48-4EB5-A360-AF2268198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8" y="1945699"/>
            <a:ext cx="1056673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870806" y="161737"/>
            <a:ext cx="1093766" cy="1099127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81394" y="133596"/>
            <a:ext cx="248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7141720" y="-3177745"/>
            <a:ext cx="143767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5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BC02-D99D-46B3-9788-5F138787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91" y="9009"/>
            <a:ext cx="9307286" cy="143596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69AA-0D48-4EB5-A360-AF2268198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8" y="1945699"/>
            <a:ext cx="1056673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870806" y="161737"/>
            <a:ext cx="1093766" cy="1099127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81394" y="133596"/>
            <a:ext cx="248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7141720" y="-3177745"/>
            <a:ext cx="143767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6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BC02-D99D-46B3-9788-5F138787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91" y="9009"/>
            <a:ext cx="9307286" cy="143596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69AA-0D48-4EB5-A360-AF2268198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8" y="1945699"/>
            <a:ext cx="1056673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870806" y="161737"/>
            <a:ext cx="1093766" cy="1099127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81394" y="133596"/>
            <a:ext cx="248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7141720" y="-3177745"/>
            <a:ext cx="143767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BC02-D99D-46B3-9788-5F138787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91" y="9009"/>
            <a:ext cx="9307286" cy="143596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69AA-0D48-4EB5-A360-AF2268198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8" y="1945699"/>
            <a:ext cx="1056673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546" r="6158" b="6294"/>
          <a:stretch/>
        </p:blipFill>
        <p:spPr>
          <a:xfrm>
            <a:off x="8870806" y="161737"/>
            <a:ext cx="1093766" cy="1099127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881394" y="133596"/>
            <a:ext cx="2482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2023</a:t>
            </a:r>
            <a:endParaRPr lang="fr-FR" sz="6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7B9837-638C-488F-B348-A30C000EB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7933" r="54126" b="9993"/>
          <a:stretch/>
        </p:blipFill>
        <p:spPr>
          <a:xfrm rot="16200000">
            <a:off x="7141720" y="-3177745"/>
            <a:ext cx="143767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0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42</Words>
  <Application>Microsoft Office PowerPoint</Application>
  <PresentationFormat>Grand écran</PresentationFormat>
  <Paragraphs>32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Présentation PowerPoint</vt:lpstr>
      <vt:lpstr>Context </vt:lpstr>
      <vt:lpstr>Problematic</vt:lpstr>
      <vt:lpstr>Theoretical backround</vt:lpstr>
      <vt:lpstr>Methodology</vt:lpstr>
      <vt:lpstr>Results</vt:lpstr>
      <vt:lpstr>Contribution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nefarious roles of cryptocurrency in cyber-financial crimes</dc:title>
  <dc:creator>Rasha Yamout</dc:creator>
  <cp:lastModifiedBy>HARFOUCHE Antoine</cp:lastModifiedBy>
  <cp:revision>26</cp:revision>
  <dcterms:created xsi:type="dcterms:W3CDTF">2023-05-14T13:25:06Z</dcterms:created>
  <dcterms:modified xsi:type="dcterms:W3CDTF">2023-06-26T21:23:38Z</dcterms:modified>
</cp:coreProperties>
</file>